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7" r:id="rId6"/>
    <p:sldId id="268" r:id="rId7"/>
    <p:sldId id="269" r:id="rId8"/>
    <p:sldId id="270" r:id="rId9"/>
    <p:sldId id="271" r:id="rId10"/>
    <p:sldId id="272" r:id="rId11"/>
    <p:sldId id="273" r:id="rId12"/>
  </p:sldIdLst>
  <p:sldSz cx="10058400" cy="7772400"/>
  <p:notesSz cx="6858000" cy="9144000"/>
  <p:defaultTextStyle>
    <a:defPPr>
      <a:defRPr lang="en-US"/>
    </a:defPPr>
    <a:lvl1pPr marL="0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09412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18824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28237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37649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47061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056473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565886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075298" algn="l" defTabSz="1018824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31" autoAdjust="0"/>
    <p:restoredTop sz="94660"/>
  </p:normalViewPr>
  <p:slideViewPr>
    <p:cSldViewPr>
      <p:cViewPr varScale="1">
        <p:scale>
          <a:sx n="64" d="100"/>
          <a:sy n="64" d="100"/>
        </p:scale>
        <p:origin x="-1194" y="-120"/>
      </p:cViewPr>
      <p:guideLst>
        <p:guide orient="horz" pos="2448"/>
        <p:guide pos="316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2414482"/>
            <a:ext cx="8549640" cy="1666028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8760" y="4404360"/>
            <a:ext cx="7040880" cy="198628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094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188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282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376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470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0564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5658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0752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022272" y="352637"/>
            <a:ext cx="2488407" cy="751691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53562" y="352637"/>
            <a:ext cx="7301071" cy="751691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4544" y="4994487"/>
            <a:ext cx="8549640" cy="1543685"/>
          </a:xfrm>
        </p:spPr>
        <p:txBody>
          <a:bodyPr anchor="t"/>
          <a:lstStyle>
            <a:lvl1pPr algn="l">
              <a:defRPr sz="45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94544" y="3294275"/>
            <a:ext cx="8549640" cy="1700212"/>
          </a:xfrm>
        </p:spPr>
        <p:txBody>
          <a:bodyPr anchor="b"/>
          <a:lstStyle>
            <a:lvl1pPr marL="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50941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1018824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2823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3764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54706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05647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56588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07529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53562" y="2054648"/>
            <a:ext cx="4894738" cy="5814907"/>
          </a:xfrm>
        </p:spPr>
        <p:txBody>
          <a:bodyPr/>
          <a:lstStyle>
            <a:lvl1pPr>
              <a:defRPr sz="3100"/>
            </a:lvl1pPr>
            <a:lvl2pPr>
              <a:defRPr sz="27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615941" y="2054648"/>
            <a:ext cx="4894739" cy="5814907"/>
          </a:xfrm>
        </p:spPr>
        <p:txBody>
          <a:bodyPr/>
          <a:lstStyle>
            <a:lvl1pPr>
              <a:defRPr sz="3100"/>
            </a:lvl1pPr>
            <a:lvl2pPr>
              <a:defRPr sz="27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311256"/>
            <a:ext cx="9052560" cy="12954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2920" y="1739795"/>
            <a:ext cx="4444207" cy="725064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09412" indent="0">
              <a:buNone/>
              <a:defRPr sz="2200" b="1"/>
            </a:lvl2pPr>
            <a:lvl3pPr marL="1018824" indent="0">
              <a:buNone/>
              <a:defRPr sz="2000" b="1"/>
            </a:lvl3pPr>
            <a:lvl4pPr marL="1528237" indent="0">
              <a:buNone/>
              <a:defRPr sz="1800" b="1"/>
            </a:lvl4pPr>
            <a:lvl5pPr marL="2037649" indent="0">
              <a:buNone/>
              <a:defRPr sz="1800" b="1"/>
            </a:lvl5pPr>
            <a:lvl6pPr marL="2547061" indent="0">
              <a:buNone/>
              <a:defRPr sz="1800" b="1"/>
            </a:lvl6pPr>
            <a:lvl7pPr marL="3056473" indent="0">
              <a:buNone/>
              <a:defRPr sz="1800" b="1"/>
            </a:lvl7pPr>
            <a:lvl8pPr marL="3565886" indent="0">
              <a:buNone/>
              <a:defRPr sz="1800" b="1"/>
            </a:lvl8pPr>
            <a:lvl9pPr marL="4075298" indent="0">
              <a:buNone/>
              <a:defRPr sz="18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" y="2464859"/>
            <a:ext cx="4444207" cy="4478126"/>
          </a:xfrm>
        </p:spPr>
        <p:txBody>
          <a:bodyPr/>
          <a:lstStyle>
            <a:lvl1pPr>
              <a:defRPr sz="27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9528" y="1739795"/>
            <a:ext cx="4445953" cy="725064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09412" indent="0">
              <a:buNone/>
              <a:defRPr sz="2200" b="1"/>
            </a:lvl2pPr>
            <a:lvl3pPr marL="1018824" indent="0">
              <a:buNone/>
              <a:defRPr sz="2000" b="1"/>
            </a:lvl3pPr>
            <a:lvl4pPr marL="1528237" indent="0">
              <a:buNone/>
              <a:defRPr sz="1800" b="1"/>
            </a:lvl4pPr>
            <a:lvl5pPr marL="2037649" indent="0">
              <a:buNone/>
              <a:defRPr sz="1800" b="1"/>
            </a:lvl5pPr>
            <a:lvl6pPr marL="2547061" indent="0">
              <a:buNone/>
              <a:defRPr sz="1800" b="1"/>
            </a:lvl6pPr>
            <a:lvl7pPr marL="3056473" indent="0">
              <a:buNone/>
              <a:defRPr sz="1800" b="1"/>
            </a:lvl7pPr>
            <a:lvl8pPr marL="3565886" indent="0">
              <a:buNone/>
              <a:defRPr sz="1800" b="1"/>
            </a:lvl8pPr>
            <a:lvl9pPr marL="4075298" indent="0">
              <a:buNone/>
              <a:defRPr sz="18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9528" y="2464859"/>
            <a:ext cx="4445953" cy="4478126"/>
          </a:xfrm>
        </p:spPr>
        <p:txBody>
          <a:bodyPr/>
          <a:lstStyle>
            <a:lvl1pPr>
              <a:defRPr sz="27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1" y="309457"/>
            <a:ext cx="3309144" cy="1316990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32555" y="309457"/>
            <a:ext cx="5622925" cy="6633528"/>
          </a:xfrm>
        </p:spPr>
        <p:txBody>
          <a:bodyPr/>
          <a:lstStyle>
            <a:lvl1pPr>
              <a:defRPr sz="3600"/>
            </a:lvl1pPr>
            <a:lvl2pPr>
              <a:defRPr sz="3100"/>
            </a:lvl2pPr>
            <a:lvl3pPr>
              <a:defRPr sz="27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2921" y="1626447"/>
            <a:ext cx="3309144" cy="5316538"/>
          </a:xfrm>
        </p:spPr>
        <p:txBody>
          <a:bodyPr/>
          <a:lstStyle>
            <a:lvl1pPr marL="0" indent="0">
              <a:buNone/>
              <a:defRPr sz="1600"/>
            </a:lvl1pPr>
            <a:lvl2pPr marL="509412" indent="0">
              <a:buNone/>
              <a:defRPr sz="1300"/>
            </a:lvl2pPr>
            <a:lvl3pPr marL="1018824" indent="0">
              <a:buNone/>
              <a:defRPr sz="1100"/>
            </a:lvl3pPr>
            <a:lvl4pPr marL="1528237" indent="0">
              <a:buNone/>
              <a:defRPr sz="1000"/>
            </a:lvl4pPr>
            <a:lvl5pPr marL="2037649" indent="0">
              <a:buNone/>
              <a:defRPr sz="1000"/>
            </a:lvl5pPr>
            <a:lvl6pPr marL="2547061" indent="0">
              <a:buNone/>
              <a:defRPr sz="1000"/>
            </a:lvl6pPr>
            <a:lvl7pPr marL="3056473" indent="0">
              <a:buNone/>
              <a:defRPr sz="1000"/>
            </a:lvl7pPr>
            <a:lvl8pPr marL="3565886" indent="0">
              <a:buNone/>
              <a:defRPr sz="1000"/>
            </a:lvl8pPr>
            <a:lvl9pPr marL="407529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71517" y="5440680"/>
            <a:ext cx="6035040" cy="642303"/>
          </a:xfrm>
        </p:spPr>
        <p:txBody>
          <a:bodyPr anchor="b"/>
          <a:lstStyle>
            <a:lvl1pPr algn="l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71517" y="694478"/>
            <a:ext cx="6035040" cy="4663440"/>
          </a:xfrm>
        </p:spPr>
        <p:txBody>
          <a:bodyPr/>
          <a:lstStyle>
            <a:lvl1pPr marL="0" indent="0">
              <a:buNone/>
              <a:defRPr sz="3600"/>
            </a:lvl1pPr>
            <a:lvl2pPr marL="509412" indent="0">
              <a:buNone/>
              <a:defRPr sz="3100"/>
            </a:lvl2pPr>
            <a:lvl3pPr marL="1018824" indent="0">
              <a:buNone/>
              <a:defRPr sz="2700"/>
            </a:lvl3pPr>
            <a:lvl4pPr marL="1528237" indent="0">
              <a:buNone/>
              <a:defRPr sz="2200"/>
            </a:lvl4pPr>
            <a:lvl5pPr marL="2037649" indent="0">
              <a:buNone/>
              <a:defRPr sz="2200"/>
            </a:lvl5pPr>
            <a:lvl6pPr marL="2547061" indent="0">
              <a:buNone/>
              <a:defRPr sz="2200"/>
            </a:lvl6pPr>
            <a:lvl7pPr marL="3056473" indent="0">
              <a:buNone/>
              <a:defRPr sz="2200"/>
            </a:lvl7pPr>
            <a:lvl8pPr marL="3565886" indent="0">
              <a:buNone/>
              <a:defRPr sz="2200"/>
            </a:lvl8pPr>
            <a:lvl9pPr marL="4075298" indent="0">
              <a:buNone/>
              <a:defRPr sz="22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71517" y="6082983"/>
            <a:ext cx="6035040" cy="912177"/>
          </a:xfrm>
        </p:spPr>
        <p:txBody>
          <a:bodyPr/>
          <a:lstStyle>
            <a:lvl1pPr marL="0" indent="0">
              <a:buNone/>
              <a:defRPr sz="1600"/>
            </a:lvl1pPr>
            <a:lvl2pPr marL="509412" indent="0">
              <a:buNone/>
              <a:defRPr sz="1300"/>
            </a:lvl2pPr>
            <a:lvl3pPr marL="1018824" indent="0">
              <a:buNone/>
              <a:defRPr sz="1100"/>
            </a:lvl3pPr>
            <a:lvl4pPr marL="1528237" indent="0">
              <a:buNone/>
              <a:defRPr sz="1000"/>
            </a:lvl4pPr>
            <a:lvl5pPr marL="2037649" indent="0">
              <a:buNone/>
              <a:defRPr sz="1000"/>
            </a:lvl5pPr>
            <a:lvl6pPr marL="2547061" indent="0">
              <a:buNone/>
              <a:defRPr sz="1000"/>
            </a:lvl6pPr>
            <a:lvl7pPr marL="3056473" indent="0">
              <a:buNone/>
              <a:defRPr sz="1000"/>
            </a:lvl7pPr>
            <a:lvl8pPr marL="3565886" indent="0">
              <a:buNone/>
              <a:defRPr sz="1000"/>
            </a:lvl8pPr>
            <a:lvl9pPr marL="407529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2920" y="311256"/>
            <a:ext cx="9052560" cy="1295400"/>
          </a:xfrm>
          <a:prstGeom prst="rect">
            <a:avLst/>
          </a:prstGeom>
        </p:spPr>
        <p:txBody>
          <a:bodyPr vert="horz" lIns="101882" tIns="50941" rIns="101882" bIns="50941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2920" y="1813560"/>
            <a:ext cx="9052560" cy="5129425"/>
          </a:xfrm>
          <a:prstGeom prst="rect">
            <a:avLst/>
          </a:prstGeom>
        </p:spPr>
        <p:txBody>
          <a:bodyPr vert="horz" lIns="101882" tIns="50941" rIns="101882" bIns="50941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2920" y="7203864"/>
            <a:ext cx="2346960" cy="413808"/>
          </a:xfrm>
          <a:prstGeom prst="rect">
            <a:avLst/>
          </a:prstGeom>
        </p:spPr>
        <p:txBody>
          <a:bodyPr vert="horz" lIns="101882" tIns="50941" rIns="101882" bIns="50941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84E232-E6A8-4800-8D51-4563B939BE58}" type="datetimeFigureOut">
              <a:rPr lang="en-US" smtClean="0"/>
              <a:pPr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36620" y="7203864"/>
            <a:ext cx="3185160" cy="413808"/>
          </a:xfrm>
          <a:prstGeom prst="rect">
            <a:avLst/>
          </a:prstGeom>
        </p:spPr>
        <p:txBody>
          <a:bodyPr vert="horz" lIns="101882" tIns="50941" rIns="101882" bIns="50941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208520" y="7203864"/>
            <a:ext cx="2346960" cy="413808"/>
          </a:xfrm>
          <a:prstGeom prst="rect">
            <a:avLst/>
          </a:prstGeom>
        </p:spPr>
        <p:txBody>
          <a:bodyPr vert="horz" lIns="101882" tIns="50941" rIns="101882" bIns="50941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4B0107-DBC5-418B-B67B-DE400CD22DB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18824" rtl="0" eaLnBrk="1" latinLnBrk="0" hangingPunct="1">
        <a:spcBef>
          <a:spcPct val="0"/>
        </a:spcBef>
        <a:buNone/>
        <a:defRPr sz="4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2059" indent="-382059" algn="l" defTabSz="1018824" rtl="0" eaLnBrk="1" latinLnBrk="0" hangingPunct="1">
        <a:spcBef>
          <a:spcPct val="20000"/>
        </a:spcBef>
        <a:buFont typeface="Arial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27795" indent="-318383" algn="l" defTabSz="1018824" rtl="0" eaLnBrk="1" latinLnBrk="0" hangingPunct="1">
        <a:spcBef>
          <a:spcPct val="20000"/>
        </a:spcBef>
        <a:buFont typeface="Arial" pitchFamily="34" charset="0"/>
        <a:buChar char="–"/>
        <a:defRPr sz="3100" kern="1200">
          <a:solidFill>
            <a:schemeClr val="tx1"/>
          </a:solidFill>
          <a:latin typeface="+mn-lt"/>
          <a:ea typeface="+mn-ea"/>
          <a:cs typeface="+mn-cs"/>
        </a:defRPr>
      </a:lvl2pPr>
      <a:lvl3pPr marL="1273531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782943" indent="-254706" algn="l" defTabSz="1018824" rtl="0" eaLnBrk="1" latinLnBrk="0" hangingPunct="1">
        <a:spcBef>
          <a:spcPct val="20000"/>
        </a:spcBef>
        <a:buFont typeface="Arial" pitchFamily="34" charset="0"/>
        <a:buChar char="–"/>
        <a:defRPr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292355" indent="-254706" algn="l" defTabSz="1018824" rtl="0" eaLnBrk="1" latinLnBrk="0" hangingPunct="1">
        <a:spcBef>
          <a:spcPct val="20000"/>
        </a:spcBef>
        <a:buFont typeface="Arial" pitchFamily="34" charset="0"/>
        <a:buChar char="»"/>
        <a:defRPr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801767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311180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20592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30004" indent="-254706" algn="l" defTabSz="1018824" rtl="0" eaLnBrk="1" latinLnBrk="0" hangingPunct="1">
        <a:spcBef>
          <a:spcPct val="20000"/>
        </a:spcBef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09412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18824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28237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37649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47061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056473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565886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075298" algn="l" defTabSz="1018824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2" Type="http://schemas.openxmlformats.org/officeDocument/2006/relationships/slide" Target="slide11.xml"/><Relationship Id="rId1" Type="http://schemas.openxmlformats.org/officeDocument/2006/relationships/slideLayout" Target="../slideLayouts/slideLayout7.xml"/><Relationship Id="rId5" Type="http://schemas.openxmlformats.org/officeDocument/2006/relationships/slide" Target="slide3.xml"/><Relationship Id="rId4" Type="http://schemas.openxmlformats.org/officeDocument/2006/relationships/slide" Target="slide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1.xml"/><Relationship Id="rId2" Type="http://schemas.openxmlformats.org/officeDocument/2006/relationships/slide" Target="slide11.xml"/><Relationship Id="rId1" Type="http://schemas.openxmlformats.org/officeDocument/2006/relationships/slideLayout" Target="../slideLayouts/slideLayout7.xml"/><Relationship Id="rId4" Type="http://schemas.openxmlformats.org/officeDocument/2006/relationships/slide" Target="slide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slide" Target="slide6.xml"/><Relationship Id="rId3" Type="http://schemas.openxmlformats.org/officeDocument/2006/relationships/slide" Target="slide11.xml"/><Relationship Id="rId7" Type="http://schemas.openxmlformats.org/officeDocument/2006/relationships/slide" Target="slide7.xml"/><Relationship Id="rId2" Type="http://schemas.openxmlformats.org/officeDocument/2006/relationships/slide" Target="slide4.xml"/><Relationship Id="rId1" Type="http://schemas.openxmlformats.org/officeDocument/2006/relationships/slideLayout" Target="../slideLayouts/slideLayout7.xml"/><Relationship Id="rId6" Type="http://schemas.openxmlformats.org/officeDocument/2006/relationships/slide" Target="slide8.xml"/><Relationship Id="rId5" Type="http://schemas.openxmlformats.org/officeDocument/2006/relationships/slide" Target="slide9.xml"/><Relationship Id="rId4" Type="http://schemas.openxmlformats.org/officeDocument/2006/relationships/slide" Target="slide10.xml"/><Relationship Id="rId9" Type="http://schemas.openxmlformats.org/officeDocument/2006/relationships/slide" Target="slide5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slide" Target="slide5.xml"/><Relationship Id="rId3" Type="http://schemas.openxmlformats.org/officeDocument/2006/relationships/slide" Target="slide11.xml"/><Relationship Id="rId7" Type="http://schemas.openxmlformats.org/officeDocument/2006/relationships/slide" Target="slide6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7.xml"/><Relationship Id="rId6" Type="http://schemas.openxmlformats.org/officeDocument/2006/relationships/slide" Target="slide7.xml"/><Relationship Id="rId11" Type="http://schemas.openxmlformats.org/officeDocument/2006/relationships/slide" Target="slide3.xml"/><Relationship Id="rId5" Type="http://schemas.openxmlformats.org/officeDocument/2006/relationships/slide" Target="slide8.xml"/><Relationship Id="rId10" Type="http://schemas.openxmlformats.org/officeDocument/2006/relationships/slide" Target="slide1.xml"/><Relationship Id="rId4" Type="http://schemas.openxmlformats.org/officeDocument/2006/relationships/slide" Target="slide9.xml"/><Relationship Id="rId9" Type="http://schemas.openxmlformats.org/officeDocument/2006/relationships/slide" Target="slide4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slide" Target="slide5.xml"/><Relationship Id="rId3" Type="http://schemas.openxmlformats.org/officeDocument/2006/relationships/slide" Target="slide11.xml"/><Relationship Id="rId7" Type="http://schemas.openxmlformats.org/officeDocument/2006/relationships/slide" Target="slide6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7.xml"/><Relationship Id="rId6" Type="http://schemas.openxmlformats.org/officeDocument/2006/relationships/slide" Target="slide7.xml"/><Relationship Id="rId5" Type="http://schemas.openxmlformats.org/officeDocument/2006/relationships/slide" Target="slide8.xml"/><Relationship Id="rId10" Type="http://schemas.openxmlformats.org/officeDocument/2006/relationships/slide" Target="slide3.xml"/><Relationship Id="rId4" Type="http://schemas.openxmlformats.org/officeDocument/2006/relationships/slide" Target="slide9.xml"/><Relationship Id="rId9" Type="http://schemas.openxmlformats.org/officeDocument/2006/relationships/slide" Target="slide1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slide" Target="slide1.xml"/><Relationship Id="rId3" Type="http://schemas.openxmlformats.org/officeDocument/2006/relationships/slide" Target="slide11.xml"/><Relationship Id="rId7" Type="http://schemas.openxmlformats.org/officeDocument/2006/relationships/slide" Target="slide6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7.xml"/><Relationship Id="rId6" Type="http://schemas.openxmlformats.org/officeDocument/2006/relationships/slide" Target="slide7.xml"/><Relationship Id="rId5" Type="http://schemas.openxmlformats.org/officeDocument/2006/relationships/slide" Target="slide8.xml"/><Relationship Id="rId4" Type="http://schemas.openxmlformats.org/officeDocument/2006/relationships/slide" Target="slide9.xml"/><Relationship Id="rId9" Type="http://schemas.openxmlformats.org/officeDocument/2006/relationships/slide" Target="slide3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slide" Target="slide3.xml"/><Relationship Id="rId3" Type="http://schemas.openxmlformats.org/officeDocument/2006/relationships/slide" Target="slide11.xml"/><Relationship Id="rId7" Type="http://schemas.openxmlformats.org/officeDocument/2006/relationships/slide" Target="slide1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7.xml"/><Relationship Id="rId6" Type="http://schemas.openxmlformats.org/officeDocument/2006/relationships/slide" Target="slide7.xml"/><Relationship Id="rId5" Type="http://schemas.openxmlformats.org/officeDocument/2006/relationships/slide" Target="slide8.xml"/><Relationship Id="rId4" Type="http://schemas.openxmlformats.org/officeDocument/2006/relationships/slide" Target="slide9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7" Type="http://schemas.openxmlformats.org/officeDocument/2006/relationships/slide" Target="slide3.xml"/><Relationship Id="rId2" Type="http://schemas.openxmlformats.org/officeDocument/2006/relationships/slide" Target="slide11.xml"/><Relationship Id="rId1" Type="http://schemas.openxmlformats.org/officeDocument/2006/relationships/slideLayout" Target="../slideLayouts/slideLayout7.xml"/><Relationship Id="rId6" Type="http://schemas.openxmlformats.org/officeDocument/2006/relationships/slide" Target="slide1.xml"/><Relationship Id="rId5" Type="http://schemas.openxmlformats.org/officeDocument/2006/relationships/slide" Target="slide8.xml"/><Relationship Id="rId4" Type="http://schemas.openxmlformats.org/officeDocument/2006/relationships/slide" Target="slide9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2" Type="http://schemas.openxmlformats.org/officeDocument/2006/relationships/slide" Target="slide11.xml"/><Relationship Id="rId1" Type="http://schemas.openxmlformats.org/officeDocument/2006/relationships/slideLayout" Target="../slideLayouts/slideLayout7.xml"/><Relationship Id="rId6" Type="http://schemas.openxmlformats.org/officeDocument/2006/relationships/slide" Target="slide3.xml"/><Relationship Id="rId5" Type="http://schemas.openxmlformats.org/officeDocument/2006/relationships/slide" Target="slide1.xml"/><Relationship Id="rId4" Type="http://schemas.openxmlformats.org/officeDocument/2006/relationships/slide" Target="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Rectangle 23"/>
          <p:cNvSpPr/>
          <p:nvPr/>
        </p:nvSpPr>
        <p:spPr>
          <a:xfrm>
            <a:off x="32004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Hit Esc to Exit File Box</a:t>
            </a:r>
            <a:endParaRPr lang="en-US" dirty="0"/>
          </a:p>
        </p:txBody>
      </p:sp>
      <p:grpSp>
        <p:nvGrpSpPr>
          <p:cNvPr id="32" name="Group 31"/>
          <p:cNvGrpSpPr/>
          <p:nvPr/>
        </p:nvGrpSpPr>
        <p:grpSpPr>
          <a:xfrm>
            <a:off x="1143000" y="1143000"/>
            <a:ext cx="7696200" cy="5486400"/>
            <a:chOff x="1143000" y="1143000"/>
            <a:chExt cx="7696200" cy="5486400"/>
          </a:xfrm>
        </p:grpSpPr>
        <p:grpSp>
          <p:nvGrpSpPr>
            <p:cNvPr id="25" name="Group 24"/>
            <p:cNvGrpSpPr/>
            <p:nvPr/>
          </p:nvGrpSpPr>
          <p:grpSpPr>
            <a:xfrm>
              <a:off x="1143000" y="2057400"/>
              <a:ext cx="7693152" cy="4572000"/>
              <a:chOff x="1143000" y="2514600"/>
              <a:chExt cx="7693152" cy="4572000"/>
            </a:xfrm>
          </p:grpSpPr>
          <p:sp>
            <p:nvSpPr>
              <p:cNvPr id="26" name="Rectangle 25"/>
              <p:cNvSpPr/>
              <p:nvPr/>
            </p:nvSpPr>
            <p:spPr>
              <a:xfrm>
                <a:off x="1143000" y="2514600"/>
                <a:ext cx="6477000" cy="45720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7" name="Trapezoid 26"/>
              <p:cNvSpPr/>
              <p:nvPr/>
            </p:nvSpPr>
            <p:spPr>
              <a:xfrm rot="5400000">
                <a:off x="5942076" y="4192524"/>
                <a:ext cx="4572000" cy="1216152"/>
              </a:xfrm>
              <a:prstGeom prst="trapezoid">
                <a:avLst>
                  <a:gd name="adj" fmla="val 17839"/>
                </a:avLst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8" name="Group 27"/>
            <p:cNvGrpSpPr/>
            <p:nvPr/>
          </p:nvGrpSpPr>
          <p:grpSpPr>
            <a:xfrm>
              <a:off x="1143000" y="1143000"/>
              <a:ext cx="7696200" cy="1219200"/>
              <a:chOff x="1143000" y="1600200"/>
              <a:chExt cx="7696200" cy="1219200"/>
            </a:xfrm>
          </p:grpSpPr>
          <p:sp>
            <p:nvSpPr>
              <p:cNvPr id="29" name="Parallelogram 28"/>
              <p:cNvSpPr/>
              <p:nvPr/>
            </p:nvSpPr>
            <p:spPr>
              <a:xfrm rot="16200000">
                <a:off x="7658100" y="1562100"/>
                <a:ext cx="1143000" cy="1219200"/>
              </a:xfrm>
              <a:prstGeom prst="parallelogram">
                <a:avLst>
                  <a:gd name="adj" fmla="val 21104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0" name="Rectangle 29"/>
              <p:cNvSpPr/>
              <p:nvPr/>
            </p:nvSpPr>
            <p:spPr>
              <a:xfrm>
                <a:off x="3962400" y="2514600"/>
                <a:ext cx="914400" cy="304800"/>
              </a:xfrm>
              <a:prstGeom prst="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Flowchart: Manual Input 30"/>
              <p:cNvSpPr/>
              <p:nvPr/>
            </p:nvSpPr>
            <p:spPr>
              <a:xfrm>
                <a:off x="1143000" y="1600200"/>
                <a:ext cx="6477000" cy="914400"/>
              </a:xfrm>
              <a:prstGeom prst="flowChartManualInpu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35" name="Rectangle 34"/>
          <p:cNvSpPr/>
          <p:nvPr/>
        </p:nvSpPr>
        <p:spPr>
          <a:xfrm>
            <a:off x="2743200" y="3424535"/>
            <a:ext cx="350185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8000">
                  <a:solidFill>
                    <a:srgbClr val="FF0000"/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My File Box</a:t>
            </a:r>
            <a:endParaRPr lang="en-US" sz="5400" b="1" cap="none" spc="0" dirty="0">
              <a:ln w="18000">
                <a:solidFill>
                  <a:srgbClr val="FF0000"/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6" name="Rectangle 25">
              <a:hlinkClick r:id="rId2" action="ppaction://hlinksldjump"/>
            </p:cNvPr>
            <p:cNvSpPr/>
            <p:nvPr/>
          </p:nvSpPr>
          <p:spPr>
            <a:xfrm>
              <a:off x="8686800" y="228600"/>
              <a:ext cx="1143000" cy="304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3" name="Group 27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3" name="Rectangle 22">
              <a:hlinkClick r:id="rId3" action="ppaction://hlinksldjump"/>
            </p:cNvPr>
            <p:cNvSpPr/>
            <p:nvPr/>
          </p:nvSpPr>
          <p:spPr>
            <a:xfrm>
              <a:off x="7467600" y="228600"/>
              <a:ext cx="1143000" cy="304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51" name="Rectangle 50">
            <a:hlinkClick r:id="rId4" action="ppaction://hlinksldjump"/>
          </p:cNvPr>
          <p:cNvSpPr/>
          <p:nvPr/>
        </p:nvSpPr>
        <p:spPr>
          <a:xfrm>
            <a:off x="13716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Close File</a:t>
            </a:r>
            <a:endParaRPr lang="en-US" dirty="0"/>
          </a:p>
        </p:txBody>
      </p:sp>
      <p:sp>
        <p:nvSpPr>
          <p:cNvPr id="52" name="Rectangle 51">
            <a:hlinkClick r:id="rId5" action="ppaction://hlinksldjump"/>
          </p:cNvPr>
          <p:cNvSpPr/>
          <p:nvPr/>
        </p:nvSpPr>
        <p:spPr>
          <a:xfrm>
            <a:off x="5943600" y="73152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Return to Open File Box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6" name="Rectangle 25">
              <a:hlinkClick r:id="rId2" action="ppaction://hlinksldjump"/>
            </p:cNvPr>
            <p:cNvSpPr/>
            <p:nvPr/>
          </p:nvSpPr>
          <p:spPr>
            <a:xfrm>
              <a:off x="8686800" y="228600"/>
              <a:ext cx="1143000" cy="304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51" name="Rectangle 50">
            <a:hlinkClick r:id="rId3" action="ppaction://hlinksldjump"/>
          </p:cNvPr>
          <p:cNvSpPr/>
          <p:nvPr/>
        </p:nvSpPr>
        <p:spPr>
          <a:xfrm>
            <a:off x="13716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Close File</a:t>
            </a:r>
            <a:endParaRPr lang="en-US" dirty="0"/>
          </a:p>
        </p:txBody>
      </p:sp>
      <p:sp>
        <p:nvSpPr>
          <p:cNvPr id="52" name="Rectangle 51">
            <a:hlinkClick r:id="rId4" action="ppaction://hlinksldjump"/>
          </p:cNvPr>
          <p:cNvSpPr/>
          <p:nvPr/>
        </p:nvSpPr>
        <p:spPr>
          <a:xfrm>
            <a:off x="5943600" y="73152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Return to Open File Box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>
          <a:xfrm>
            <a:off x="32004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Hit Esc to Exit File Box</a:t>
            </a:r>
            <a:endParaRPr lang="en-US" dirty="0"/>
          </a:p>
        </p:txBody>
      </p:sp>
      <p:grpSp>
        <p:nvGrpSpPr>
          <p:cNvPr id="40" name="Group 39"/>
          <p:cNvGrpSpPr/>
          <p:nvPr/>
        </p:nvGrpSpPr>
        <p:grpSpPr>
          <a:xfrm>
            <a:off x="1143000" y="838200"/>
            <a:ext cx="7696200" cy="5791200"/>
            <a:chOff x="1143000" y="838200"/>
            <a:chExt cx="7696200" cy="5791200"/>
          </a:xfrm>
        </p:grpSpPr>
        <p:grpSp>
          <p:nvGrpSpPr>
            <p:cNvPr id="30" name="Group 29"/>
            <p:cNvGrpSpPr/>
            <p:nvPr/>
          </p:nvGrpSpPr>
          <p:grpSpPr>
            <a:xfrm>
              <a:off x="1143000" y="838200"/>
              <a:ext cx="7696200" cy="1447800"/>
              <a:chOff x="1143000" y="1295400"/>
              <a:chExt cx="7696200" cy="1447800"/>
            </a:xfrm>
          </p:grpSpPr>
          <p:cxnSp>
            <p:nvCxnSpPr>
              <p:cNvPr id="31" name="Straight Connector 30"/>
              <p:cNvCxnSpPr/>
              <p:nvPr/>
            </p:nvCxnSpPr>
            <p:spPr>
              <a:xfrm rot="10800000">
                <a:off x="1143000" y="2209800"/>
                <a:ext cx="1219200" cy="533397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2" name="Parallelogram 31"/>
              <p:cNvSpPr/>
              <p:nvPr/>
            </p:nvSpPr>
            <p:spPr>
              <a:xfrm rot="16200000">
                <a:off x="7505700" y="1409700"/>
                <a:ext cx="1447800" cy="1219200"/>
              </a:xfrm>
              <a:prstGeom prst="parallelogram">
                <a:avLst>
                  <a:gd name="adj" fmla="val 41640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 34"/>
              <p:cNvSpPr/>
              <p:nvPr/>
            </p:nvSpPr>
            <p:spPr>
              <a:xfrm>
                <a:off x="3962400" y="2209800"/>
                <a:ext cx="914400" cy="304800"/>
              </a:xfrm>
              <a:prstGeom prst="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Flowchart: Manual Input 37"/>
              <p:cNvSpPr/>
              <p:nvPr/>
            </p:nvSpPr>
            <p:spPr>
              <a:xfrm>
                <a:off x="1143000" y="1295400"/>
                <a:ext cx="6477000" cy="914400"/>
              </a:xfrm>
              <a:prstGeom prst="flowChartManualInpu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>
              <a:off x="1143000" y="2057400"/>
              <a:ext cx="7693152" cy="4572000"/>
              <a:chOff x="1143000" y="2514600"/>
              <a:chExt cx="7693152" cy="4572000"/>
            </a:xfrm>
          </p:grpSpPr>
          <p:sp>
            <p:nvSpPr>
              <p:cNvPr id="28" name="Rectangle 27"/>
              <p:cNvSpPr/>
              <p:nvPr/>
            </p:nvSpPr>
            <p:spPr>
              <a:xfrm>
                <a:off x="1143000" y="2514600"/>
                <a:ext cx="6477000" cy="45720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9" name="Trapezoid 28"/>
              <p:cNvSpPr/>
              <p:nvPr/>
            </p:nvSpPr>
            <p:spPr>
              <a:xfrm rot="5400000">
                <a:off x="5942076" y="4192524"/>
                <a:ext cx="4572000" cy="1216152"/>
              </a:xfrm>
              <a:prstGeom prst="trapezoid">
                <a:avLst>
                  <a:gd name="adj" fmla="val 17839"/>
                </a:avLst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41" name="Rectangle 40"/>
          <p:cNvSpPr/>
          <p:nvPr/>
        </p:nvSpPr>
        <p:spPr>
          <a:xfrm>
            <a:off x="2743200" y="3424535"/>
            <a:ext cx="350185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8000">
                  <a:solidFill>
                    <a:srgbClr val="FF0000"/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My File Box</a:t>
            </a:r>
            <a:endParaRPr lang="en-US" sz="5400" b="1" cap="none" spc="0" dirty="0">
              <a:ln w="18000">
                <a:solidFill>
                  <a:srgbClr val="FF0000"/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8" name="Group 67"/>
          <p:cNvGrpSpPr/>
          <p:nvPr/>
        </p:nvGrpSpPr>
        <p:grpSpPr>
          <a:xfrm>
            <a:off x="1142998" y="381000"/>
            <a:ext cx="7696202" cy="2057400"/>
            <a:chOff x="1142998" y="304800"/>
            <a:chExt cx="7696202" cy="2057400"/>
          </a:xfrm>
        </p:grpSpPr>
        <p:grpSp>
          <p:nvGrpSpPr>
            <p:cNvPr id="71" name="Group 48"/>
            <p:cNvGrpSpPr/>
            <p:nvPr/>
          </p:nvGrpSpPr>
          <p:grpSpPr>
            <a:xfrm>
              <a:off x="1142998" y="304800"/>
              <a:ext cx="7696202" cy="2057400"/>
              <a:chOff x="1142998" y="304800"/>
              <a:chExt cx="7696202" cy="2057400"/>
            </a:xfrm>
          </p:grpSpPr>
          <p:sp>
            <p:nvSpPr>
              <p:cNvPr id="74" name="Flowchart: Manual Input 73"/>
              <p:cNvSpPr/>
              <p:nvPr/>
            </p:nvSpPr>
            <p:spPr>
              <a:xfrm>
                <a:off x="1143000" y="304800"/>
                <a:ext cx="6477000" cy="914400"/>
              </a:xfrm>
              <a:prstGeom prst="flowChartManualInpu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Parallelogram 74"/>
              <p:cNvSpPr/>
              <p:nvPr/>
            </p:nvSpPr>
            <p:spPr>
              <a:xfrm rot="16200000">
                <a:off x="7200900" y="723900"/>
                <a:ext cx="2057400" cy="1219200"/>
              </a:xfrm>
              <a:prstGeom prst="parallelogram">
                <a:avLst>
                  <a:gd name="adj" fmla="val 92533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76" name="Straight Connector 75"/>
              <p:cNvCxnSpPr/>
              <p:nvPr/>
            </p:nvCxnSpPr>
            <p:spPr>
              <a:xfrm>
                <a:off x="1142998" y="1219200"/>
                <a:ext cx="1981200" cy="83820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7" name="Rectangle 76"/>
              <p:cNvSpPr/>
              <p:nvPr/>
            </p:nvSpPr>
            <p:spPr>
              <a:xfrm>
                <a:off x="3886198" y="1219200"/>
                <a:ext cx="914400" cy="304800"/>
              </a:xfrm>
              <a:prstGeom prst="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cxnSp>
          <p:nvCxnSpPr>
            <p:cNvPr id="73" name="Straight Connector 72"/>
            <p:cNvCxnSpPr/>
            <p:nvPr/>
          </p:nvCxnSpPr>
          <p:spPr>
            <a:xfrm rot="5400000">
              <a:off x="800100" y="876300"/>
              <a:ext cx="685800" cy="0"/>
            </a:xfrm>
            <a:prstGeom prst="line">
              <a:avLst/>
            </a:prstGeom>
            <a:ln w="571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8" name="Group 57"/>
          <p:cNvGrpSpPr/>
          <p:nvPr/>
        </p:nvGrpSpPr>
        <p:grpSpPr>
          <a:xfrm>
            <a:off x="917448" y="304800"/>
            <a:ext cx="7921752" cy="6477000"/>
            <a:chOff x="914400" y="609600"/>
            <a:chExt cx="7921752" cy="6477000"/>
          </a:xfrm>
        </p:grpSpPr>
        <p:sp>
          <p:nvSpPr>
            <p:cNvPr id="40" name="Parallelogram 39"/>
            <p:cNvSpPr/>
            <p:nvPr/>
          </p:nvSpPr>
          <p:spPr>
            <a:xfrm>
              <a:off x="914400" y="609600"/>
              <a:ext cx="609600" cy="76200"/>
            </a:xfrm>
            <a:prstGeom prst="parallelogram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5" name="Group 44"/>
            <p:cNvGrpSpPr/>
            <p:nvPr/>
          </p:nvGrpSpPr>
          <p:grpSpPr>
            <a:xfrm>
              <a:off x="1295400" y="2133600"/>
              <a:ext cx="6172200" cy="4800600"/>
              <a:chOff x="1295400" y="2133600"/>
              <a:chExt cx="6172200" cy="4800600"/>
            </a:xfrm>
          </p:grpSpPr>
          <p:grpSp>
            <p:nvGrpSpPr>
              <p:cNvPr id="46" name="Group 99"/>
              <p:cNvGrpSpPr/>
              <p:nvPr/>
            </p:nvGrpSpPr>
            <p:grpSpPr>
              <a:xfrm>
                <a:off x="1295400" y="2133600"/>
                <a:ext cx="6172200" cy="4800600"/>
                <a:chOff x="1295400" y="2286000"/>
                <a:chExt cx="6172200" cy="4800600"/>
              </a:xfrm>
            </p:grpSpPr>
            <p:sp>
              <p:nvSpPr>
                <p:cNvPr id="55" name="Rectangle 54"/>
                <p:cNvSpPr/>
                <p:nvPr/>
              </p:nvSpPr>
              <p:spPr>
                <a:xfrm>
                  <a:off x="1295400" y="2514600"/>
                  <a:ext cx="6172200" cy="4572000"/>
                </a:xfrm>
                <a:prstGeom prst="rect">
                  <a:avLst/>
                </a:prstGeom>
                <a:solidFill>
                  <a:schemeClr val="tx2">
                    <a:lumMod val="40000"/>
                    <a:lumOff val="60000"/>
                  </a:schemeClr>
                </a:solidFill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chemeClr val="tx2">
                          <a:lumMod val="40000"/>
                          <a:lumOff val="60000"/>
                        </a:schemeClr>
                      </a:solidFill>
                    </a:ln>
                    <a:solidFill>
                      <a:schemeClr val="tx2">
                        <a:lumMod val="40000"/>
                        <a:lumOff val="60000"/>
                      </a:schemeClr>
                    </a:solidFill>
                  </a:endParaRPr>
                </a:p>
              </p:txBody>
            </p:sp>
            <p:sp>
              <p:nvSpPr>
                <p:cNvPr id="56" name="Rectangle 55">
                  <a:hlinkClick r:id="rId2" action="ppaction://hlinksldjump"/>
                </p:cNvPr>
                <p:cNvSpPr/>
                <p:nvPr/>
              </p:nvSpPr>
              <p:spPr>
                <a:xfrm>
                  <a:off x="1371600" y="2286000"/>
                  <a:ext cx="685800" cy="228600"/>
                </a:xfrm>
                <a:prstGeom prst="rect">
                  <a:avLst/>
                </a:prstGeom>
                <a:solidFill>
                  <a:schemeClr val="tx2">
                    <a:lumMod val="40000"/>
                    <a:lumOff val="60000"/>
                  </a:schemeClr>
                </a:solidFill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>
                      <a:solidFill>
                        <a:schemeClr val="tx2">
                          <a:lumMod val="40000"/>
                          <a:lumOff val="60000"/>
                        </a:schemeClr>
                      </a:solidFill>
                    </a:ln>
                    <a:solidFill>
                      <a:schemeClr val="tx2">
                        <a:lumMod val="40000"/>
                        <a:lumOff val="60000"/>
                      </a:schemeClr>
                    </a:solidFill>
                  </a:endParaRPr>
                </a:p>
              </p:txBody>
            </p:sp>
          </p:grpSp>
          <p:sp>
            <p:nvSpPr>
              <p:cNvPr id="47" name="Rectangle 46">
                <a:hlinkClick r:id="rId3" action="ppaction://hlinksldjump"/>
              </p:cNvPr>
              <p:cNvSpPr/>
              <p:nvPr/>
            </p:nvSpPr>
            <p:spPr>
              <a:xfrm>
                <a:off x="6705600" y="2133600"/>
                <a:ext cx="685800" cy="22860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chemeClr val="tx2">
                        <a:lumMod val="40000"/>
                        <a:lumOff val="60000"/>
                      </a:schemeClr>
                    </a:solidFill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48" name="Rectangle 47">
                <a:hlinkClick r:id="rId4" action="ppaction://hlinksldjump"/>
              </p:cNvPr>
              <p:cNvSpPr/>
              <p:nvPr/>
            </p:nvSpPr>
            <p:spPr>
              <a:xfrm>
                <a:off x="5943600" y="2133600"/>
                <a:ext cx="685800" cy="228600"/>
              </a:xfrm>
              <a:prstGeom prst="rect">
                <a:avLst/>
              </a:prstGeom>
              <a:solidFill>
                <a:schemeClr val="bg2">
                  <a:lumMod val="75000"/>
                </a:schemeClr>
              </a:solidFill>
              <a:ln>
                <a:solidFill>
                  <a:schemeClr val="bg2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chemeClr val="tx2">
                        <a:lumMod val="40000"/>
                        <a:lumOff val="60000"/>
                      </a:schemeClr>
                    </a:solidFill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49" name="Rectangle 48">
                <a:hlinkClick r:id="rId5" action="ppaction://hlinksldjump"/>
              </p:cNvPr>
              <p:cNvSpPr/>
              <p:nvPr/>
            </p:nvSpPr>
            <p:spPr>
              <a:xfrm>
                <a:off x="5181600" y="2133600"/>
                <a:ext cx="685800" cy="228600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>
                    <a:lumMod val="40000"/>
                    <a:lumOff val="6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chemeClr val="tx2">
                        <a:lumMod val="40000"/>
                        <a:lumOff val="60000"/>
                      </a:schemeClr>
                    </a:solidFill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50" name="Rectangle 49">
                <a:hlinkClick r:id="rId6" action="ppaction://hlinksldjump"/>
              </p:cNvPr>
              <p:cNvSpPr/>
              <p:nvPr/>
            </p:nvSpPr>
            <p:spPr>
              <a:xfrm>
                <a:off x="4419600" y="2133600"/>
                <a:ext cx="685800" cy="228600"/>
              </a:xfrm>
              <a:prstGeom prst="rect">
                <a:avLst/>
              </a:prstGeom>
              <a:solidFill>
                <a:schemeClr val="accent5">
                  <a:lumMod val="40000"/>
                  <a:lumOff val="60000"/>
                </a:schemeClr>
              </a:solidFill>
              <a:ln>
                <a:solidFill>
                  <a:schemeClr val="accent5">
                    <a:lumMod val="40000"/>
                    <a:lumOff val="6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chemeClr val="tx2">
                        <a:lumMod val="40000"/>
                        <a:lumOff val="60000"/>
                      </a:schemeClr>
                    </a:solidFill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51" name="Rectangle 50">
                <a:hlinkClick r:id="rId7" action="ppaction://hlinksldjump"/>
              </p:cNvPr>
              <p:cNvSpPr/>
              <p:nvPr/>
            </p:nvSpPr>
            <p:spPr>
              <a:xfrm>
                <a:off x="3657600" y="2133600"/>
                <a:ext cx="685800" cy="228600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</a:schemeClr>
              </a:solidFill>
              <a:ln>
                <a:solidFill>
                  <a:schemeClr val="accent4">
                    <a:lumMod val="40000"/>
                    <a:lumOff val="6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chemeClr val="tx2">
                        <a:lumMod val="40000"/>
                        <a:lumOff val="60000"/>
                      </a:schemeClr>
                    </a:solidFill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52" name="Rectangle 51">
                <a:hlinkClick r:id="rId8" action="ppaction://hlinksldjump"/>
              </p:cNvPr>
              <p:cNvSpPr/>
              <p:nvPr/>
            </p:nvSpPr>
            <p:spPr>
              <a:xfrm>
                <a:off x="2895600" y="2133600"/>
                <a:ext cx="685800" cy="228600"/>
              </a:xfrm>
              <a:prstGeom prst="rect">
                <a:avLst/>
              </a:prstGeom>
              <a:solidFill>
                <a:schemeClr val="accent3">
                  <a:lumMod val="40000"/>
                  <a:lumOff val="60000"/>
                </a:schemeClr>
              </a:solidFill>
              <a:ln>
                <a:solidFill>
                  <a:schemeClr val="accent3">
                    <a:lumMod val="40000"/>
                    <a:lumOff val="6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chemeClr val="tx2">
                        <a:lumMod val="40000"/>
                        <a:lumOff val="60000"/>
                      </a:schemeClr>
                    </a:solidFill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53" name="Rectangle 52">
                <a:hlinkClick r:id="rId9" action="ppaction://hlinksldjump"/>
              </p:cNvPr>
              <p:cNvSpPr/>
              <p:nvPr/>
            </p:nvSpPr>
            <p:spPr>
              <a:xfrm>
                <a:off x="2133600" y="2133600"/>
                <a:ext cx="685800" cy="2286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solidFill>
                  <a:schemeClr val="accent2">
                    <a:lumMod val="40000"/>
                    <a:lumOff val="6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chemeClr val="tx2">
                        <a:lumMod val="40000"/>
                        <a:lumOff val="60000"/>
                      </a:schemeClr>
                    </a:solidFill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54" name="Rectangle 53"/>
              <p:cNvSpPr/>
              <p:nvPr/>
            </p:nvSpPr>
            <p:spPr>
              <a:xfrm>
                <a:off x="1295400" y="2362200"/>
                <a:ext cx="6172200" cy="45720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tx2">
                    <a:lumMod val="40000"/>
                    <a:lumOff val="6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n>
                    <a:solidFill>
                      <a:schemeClr val="tx2">
                        <a:lumMod val="40000"/>
                        <a:lumOff val="60000"/>
                      </a:schemeClr>
                    </a:solidFill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</a:endParaRPr>
              </a:p>
            </p:txBody>
          </p:sp>
        </p:grpSp>
        <p:grpSp>
          <p:nvGrpSpPr>
            <p:cNvPr id="69" name="Group 68"/>
            <p:cNvGrpSpPr/>
            <p:nvPr/>
          </p:nvGrpSpPr>
          <p:grpSpPr>
            <a:xfrm>
              <a:off x="1143000" y="2514600"/>
              <a:ext cx="7693152" cy="4572000"/>
              <a:chOff x="1143000" y="2514600"/>
              <a:chExt cx="7693152" cy="4572000"/>
            </a:xfrm>
          </p:grpSpPr>
          <p:sp>
            <p:nvSpPr>
              <p:cNvPr id="4" name="Rectangle 3"/>
              <p:cNvSpPr/>
              <p:nvPr/>
            </p:nvSpPr>
            <p:spPr>
              <a:xfrm>
                <a:off x="1143000" y="2514600"/>
                <a:ext cx="6477000" cy="457200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Trapezoid 6"/>
              <p:cNvSpPr/>
              <p:nvPr/>
            </p:nvSpPr>
            <p:spPr>
              <a:xfrm rot="5400000">
                <a:off x="5942076" y="4192524"/>
                <a:ext cx="4572000" cy="1216152"/>
              </a:xfrm>
              <a:prstGeom prst="trapezoid">
                <a:avLst>
                  <a:gd name="adj" fmla="val 17839"/>
                </a:avLst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59" name="Rectangle 58"/>
          <p:cNvSpPr/>
          <p:nvPr/>
        </p:nvSpPr>
        <p:spPr>
          <a:xfrm>
            <a:off x="32004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Hit Esc to Exit File Box</a:t>
            </a:r>
            <a:endParaRPr lang="en-US" dirty="0"/>
          </a:p>
        </p:txBody>
      </p:sp>
      <p:sp>
        <p:nvSpPr>
          <p:cNvPr id="78" name="Rectangle 77"/>
          <p:cNvSpPr/>
          <p:nvPr/>
        </p:nvSpPr>
        <p:spPr>
          <a:xfrm>
            <a:off x="2743200" y="3424535"/>
            <a:ext cx="350185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8000">
                  <a:solidFill>
                    <a:srgbClr val="FF0000"/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My File Box</a:t>
            </a:r>
            <a:endParaRPr lang="en-US" sz="5400" b="1" cap="none" spc="0" dirty="0">
              <a:ln w="18000">
                <a:solidFill>
                  <a:srgbClr val="FF0000"/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3" name="Rectangle 22">
              <a:hlinkClick r:id="rId2" action="ppaction://hlinksldjump"/>
            </p:cNvPr>
            <p:cNvSpPr/>
            <p:nvPr/>
          </p:nvSpPr>
          <p:spPr>
            <a:xfrm>
              <a:off x="7467600" y="228600"/>
              <a:ext cx="1143000" cy="304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6" name="Rectangle 25">
              <a:hlinkClick r:id="rId3" action="ppaction://hlinksldjump"/>
            </p:cNvPr>
            <p:cNvSpPr/>
            <p:nvPr/>
          </p:nvSpPr>
          <p:spPr>
            <a:xfrm>
              <a:off x="8686800" y="228600"/>
              <a:ext cx="1143000" cy="304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24" name="Rectangle 23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5" name="Rectangle 24">
              <a:hlinkClick r:id="rId4" action="ppaction://hlinksldjump"/>
            </p:cNvPr>
            <p:cNvSpPr/>
            <p:nvPr/>
          </p:nvSpPr>
          <p:spPr>
            <a:xfrm>
              <a:off x="6248400" y="228600"/>
              <a:ext cx="1143000" cy="304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42" name="Group 41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34" name="Rectangle 33">
              <a:hlinkClick r:id="rId5" action="ppaction://hlinksldjump"/>
            </p:cNvPr>
            <p:cNvSpPr/>
            <p:nvPr/>
          </p:nvSpPr>
          <p:spPr>
            <a:xfrm>
              <a:off x="5029200" y="228600"/>
              <a:ext cx="1143000" cy="304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9" name="Rectangle 38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41" name="Rectangle 40"/>
          <p:cNvSpPr/>
          <p:nvPr/>
        </p:nvSpPr>
        <p:spPr>
          <a:xfrm>
            <a:off x="228600" y="533400"/>
            <a:ext cx="9372600" cy="64008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tx2">
                    <a:lumMod val="40000"/>
                    <a:lumOff val="60000"/>
                  </a:schemeClr>
                </a:solidFill>
              </a:ln>
              <a:solidFill>
                <a:schemeClr val="tx2">
                  <a:lumMod val="40000"/>
                  <a:lumOff val="60000"/>
                </a:schemeClr>
              </a:solidFill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35" name="Rectangle 34">
              <a:hlinkClick r:id="rId6" action="ppaction://hlinksldjump"/>
            </p:cNvPr>
            <p:cNvSpPr/>
            <p:nvPr/>
          </p:nvSpPr>
          <p:spPr>
            <a:xfrm>
              <a:off x="3810000" y="228600"/>
              <a:ext cx="1143000" cy="304800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accent4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3" name="Rectangle 42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accent4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36" name="Rectangle 35">
              <a:hlinkClick r:id="rId7" action="ppaction://hlinksldjump"/>
            </p:cNvPr>
            <p:cNvSpPr/>
            <p:nvPr/>
          </p:nvSpPr>
          <p:spPr>
            <a:xfrm>
              <a:off x="2590800" y="228600"/>
              <a:ext cx="1143000" cy="304800"/>
            </a:xfrm>
            <a:prstGeom prst="rect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5" name="Rectangle 44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48" name="Group 47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  <a:solidFill>
            <a:schemeClr val="accent2">
              <a:lumMod val="40000"/>
              <a:lumOff val="60000"/>
            </a:schemeClr>
          </a:solidFill>
        </p:grpSpPr>
        <p:sp>
          <p:nvSpPr>
            <p:cNvPr id="37" name="Rectangle 36">
              <a:hlinkClick r:id="rId8" action="ppaction://hlinksldjump"/>
            </p:cNvPr>
            <p:cNvSpPr/>
            <p:nvPr/>
          </p:nvSpPr>
          <p:spPr>
            <a:xfrm>
              <a:off x="1371600" y="228600"/>
              <a:ext cx="1143000" cy="304800"/>
            </a:xfrm>
            <a:prstGeom prst="rect">
              <a:avLst/>
            </a:prstGeom>
            <a:grpFill/>
            <a:ln>
              <a:solidFill>
                <a:schemeClr val="accent2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7" name="Rectangle 46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grpFill/>
            <a:ln>
              <a:solidFill>
                <a:schemeClr val="accent2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50" name="Group 4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38" name="Rectangle 37">
              <a:hlinkClick r:id="rId9" action="ppaction://hlinksldjump"/>
            </p:cNvPr>
            <p:cNvSpPr/>
            <p:nvPr/>
          </p:nvSpPr>
          <p:spPr>
            <a:xfrm>
              <a:off x="152400" y="228600"/>
              <a:ext cx="1143000" cy="3048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accent1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9" name="Rectangle 4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accent1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51" name="Rectangle 50">
            <a:hlinkClick r:id="rId10" action="ppaction://hlinksldjump"/>
          </p:cNvPr>
          <p:cNvSpPr/>
          <p:nvPr/>
        </p:nvSpPr>
        <p:spPr>
          <a:xfrm>
            <a:off x="13716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Close File</a:t>
            </a:r>
            <a:endParaRPr lang="en-US" dirty="0"/>
          </a:p>
        </p:txBody>
      </p:sp>
      <p:sp>
        <p:nvSpPr>
          <p:cNvPr id="52" name="Rectangle 51">
            <a:hlinkClick r:id="rId11" action="ppaction://hlinksldjump"/>
          </p:cNvPr>
          <p:cNvSpPr/>
          <p:nvPr/>
        </p:nvSpPr>
        <p:spPr>
          <a:xfrm>
            <a:off x="5943600" y="73152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Return to Open File Box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7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3" name="Rectangle 22">
              <a:hlinkClick r:id="rId2" action="ppaction://hlinksldjump"/>
            </p:cNvPr>
            <p:cNvSpPr/>
            <p:nvPr/>
          </p:nvSpPr>
          <p:spPr>
            <a:xfrm>
              <a:off x="7467600" y="228600"/>
              <a:ext cx="1143000" cy="304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3" name="Group 2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6" name="Rectangle 25">
              <a:hlinkClick r:id="rId3" action="ppaction://hlinksldjump"/>
            </p:cNvPr>
            <p:cNvSpPr/>
            <p:nvPr/>
          </p:nvSpPr>
          <p:spPr>
            <a:xfrm>
              <a:off x="8686800" y="228600"/>
              <a:ext cx="1143000" cy="304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4" name="Group 39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24" name="Rectangle 23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5" name="Rectangle 24">
              <a:hlinkClick r:id="rId4" action="ppaction://hlinksldjump"/>
            </p:cNvPr>
            <p:cNvSpPr/>
            <p:nvPr/>
          </p:nvSpPr>
          <p:spPr>
            <a:xfrm>
              <a:off x="6248400" y="228600"/>
              <a:ext cx="1143000" cy="304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5" name="Group 41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34" name="Rectangle 33">
              <a:hlinkClick r:id="rId5" action="ppaction://hlinksldjump"/>
            </p:cNvPr>
            <p:cNvSpPr/>
            <p:nvPr/>
          </p:nvSpPr>
          <p:spPr>
            <a:xfrm>
              <a:off x="5029200" y="228600"/>
              <a:ext cx="1143000" cy="304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9" name="Rectangle 38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41" name="Rectangle 40"/>
          <p:cNvSpPr/>
          <p:nvPr/>
        </p:nvSpPr>
        <p:spPr>
          <a:xfrm>
            <a:off x="228600" y="533400"/>
            <a:ext cx="9372600" cy="64008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tx2">
                    <a:lumMod val="40000"/>
                    <a:lumOff val="60000"/>
                  </a:schemeClr>
                </a:solidFill>
              </a:ln>
              <a:solidFill>
                <a:schemeClr val="tx2">
                  <a:lumMod val="40000"/>
                  <a:lumOff val="60000"/>
                </a:schemeClr>
              </a:solidFill>
            </a:endParaRPr>
          </a:p>
        </p:txBody>
      </p:sp>
      <p:grpSp>
        <p:nvGrpSpPr>
          <p:cNvPr id="6" name="Group 43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35" name="Rectangle 34">
              <a:hlinkClick r:id="rId6" action="ppaction://hlinksldjump"/>
            </p:cNvPr>
            <p:cNvSpPr/>
            <p:nvPr/>
          </p:nvSpPr>
          <p:spPr>
            <a:xfrm>
              <a:off x="3810000" y="228600"/>
              <a:ext cx="1143000" cy="304800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accent4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3" name="Rectangle 42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accent4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7" name="Group 45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36" name="Rectangle 35">
              <a:hlinkClick r:id="rId7" action="ppaction://hlinksldjump"/>
            </p:cNvPr>
            <p:cNvSpPr/>
            <p:nvPr/>
          </p:nvSpPr>
          <p:spPr>
            <a:xfrm>
              <a:off x="2590800" y="228600"/>
              <a:ext cx="1143000" cy="304800"/>
            </a:xfrm>
            <a:prstGeom prst="rect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5" name="Rectangle 44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8" name="Group 47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  <a:solidFill>
            <a:schemeClr val="accent2">
              <a:lumMod val="40000"/>
              <a:lumOff val="60000"/>
            </a:schemeClr>
          </a:solidFill>
        </p:grpSpPr>
        <p:sp>
          <p:nvSpPr>
            <p:cNvPr id="37" name="Rectangle 36">
              <a:hlinkClick r:id="rId8" action="ppaction://hlinksldjump"/>
            </p:cNvPr>
            <p:cNvSpPr/>
            <p:nvPr/>
          </p:nvSpPr>
          <p:spPr>
            <a:xfrm>
              <a:off x="1371600" y="228600"/>
              <a:ext cx="1143000" cy="304800"/>
            </a:xfrm>
            <a:prstGeom prst="rect">
              <a:avLst/>
            </a:prstGeom>
            <a:grpFill/>
            <a:ln>
              <a:solidFill>
                <a:schemeClr val="accent2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7" name="Rectangle 46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grpFill/>
            <a:ln>
              <a:solidFill>
                <a:schemeClr val="accent2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51" name="Rectangle 50">
            <a:hlinkClick r:id="rId9" action="ppaction://hlinksldjump"/>
          </p:cNvPr>
          <p:cNvSpPr/>
          <p:nvPr/>
        </p:nvSpPr>
        <p:spPr>
          <a:xfrm>
            <a:off x="13716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Close File</a:t>
            </a:r>
            <a:endParaRPr lang="en-US" dirty="0"/>
          </a:p>
        </p:txBody>
      </p:sp>
      <p:sp>
        <p:nvSpPr>
          <p:cNvPr id="52" name="Rectangle 51">
            <a:hlinkClick r:id="rId10" action="ppaction://hlinksldjump"/>
          </p:cNvPr>
          <p:cNvSpPr/>
          <p:nvPr/>
        </p:nvSpPr>
        <p:spPr>
          <a:xfrm>
            <a:off x="5943600" y="73152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Return to Open File Box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7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3" name="Rectangle 22">
              <a:hlinkClick r:id="rId2" action="ppaction://hlinksldjump"/>
            </p:cNvPr>
            <p:cNvSpPr/>
            <p:nvPr/>
          </p:nvSpPr>
          <p:spPr>
            <a:xfrm>
              <a:off x="7467600" y="228600"/>
              <a:ext cx="1143000" cy="304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3" name="Group 2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6" name="Rectangle 25">
              <a:hlinkClick r:id="rId3" action="ppaction://hlinksldjump"/>
            </p:cNvPr>
            <p:cNvSpPr/>
            <p:nvPr/>
          </p:nvSpPr>
          <p:spPr>
            <a:xfrm>
              <a:off x="8686800" y="228600"/>
              <a:ext cx="1143000" cy="304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4" name="Group 39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24" name="Rectangle 23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5" name="Rectangle 24">
              <a:hlinkClick r:id="rId4" action="ppaction://hlinksldjump"/>
            </p:cNvPr>
            <p:cNvSpPr/>
            <p:nvPr/>
          </p:nvSpPr>
          <p:spPr>
            <a:xfrm>
              <a:off x="6248400" y="228600"/>
              <a:ext cx="1143000" cy="304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5" name="Group 41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34" name="Rectangle 33">
              <a:hlinkClick r:id="rId5" action="ppaction://hlinksldjump"/>
            </p:cNvPr>
            <p:cNvSpPr/>
            <p:nvPr/>
          </p:nvSpPr>
          <p:spPr>
            <a:xfrm>
              <a:off x="5029200" y="228600"/>
              <a:ext cx="1143000" cy="304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9" name="Rectangle 38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41" name="Rectangle 40"/>
          <p:cNvSpPr/>
          <p:nvPr/>
        </p:nvSpPr>
        <p:spPr>
          <a:xfrm>
            <a:off x="228600" y="533400"/>
            <a:ext cx="9372600" cy="64008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tx2">
                    <a:lumMod val="40000"/>
                    <a:lumOff val="60000"/>
                  </a:schemeClr>
                </a:solidFill>
              </a:ln>
              <a:solidFill>
                <a:schemeClr val="tx2">
                  <a:lumMod val="40000"/>
                  <a:lumOff val="60000"/>
                </a:schemeClr>
              </a:solidFill>
            </a:endParaRPr>
          </a:p>
        </p:txBody>
      </p:sp>
      <p:grpSp>
        <p:nvGrpSpPr>
          <p:cNvPr id="6" name="Group 43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35" name="Rectangle 34">
              <a:hlinkClick r:id="rId6" action="ppaction://hlinksldjump"/>
            </p:cNvPr>
            <p:cNvSpPr/>
            <p:nvPr/>
          </p:nvSpPr>
          <p:spPr>
            <a:xfrm>
              <a:off x="3810000" y="228600"/>
              <a:ext cx="1143000" cy="304800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accent4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3" name="Rectangle 42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accent4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7" name="Group 45"/>
          <p:cNvGrpSpPr/>
          <p:nvPr/>
        </p:nvGrpSpPr>
        <p:grpSpPr>
          <a:xfrm>
            <a:off x="0" y="228600"/>
            <a:ext cx="9906000" cy="6705600"/>
            <a:chOff x="0" y="228600"/>
            <a:chExt cx="9906000" cy="6705600"/>
          </a:xfrm>
        </p:grpSpPr>
        <p:sp>
          <p:nvSpPr>
            <p:cNvPr id="36" name="Rectangle 35">
              <a:hlinkClick r:id="rId7" action="ppaction://hlinksldjump"/>
            </p:cNvPr>
            <p:cNvSpPr/>
            <p:nvPr/>
          </p:nvSpPr>
          <p:spPr>
            <a:xfrm>
              <a:off x="2590800" y="228600"/>
              <a:ext cx="1143000" cy="304800"/>
            </a:xfrm>
            <a:prstGeom prst="rect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5" name="Rectangle 44"/>
            <p:cNvSpPr/>
            <p:nvPr/>
          </p:nvSpPr>
          <p:spPr>
            <a:xfrm>
              <a:off x="0" y="533400"/>
              <a:ext cx="9906000" cy="6400800"/>
            </a:xfrm>
            <a:prstGeom prst="rect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51" name="Rectangle 50">
            <a:hlinkClick r:id="rId8" action="ppaction://hlinksldjump"/>
          </p:cNvPr>
          <p:cNvSpPr/>
          <p:nvPr/>
        </p:nvSpPr>
        <p:spPr>
          <a:xfrm>
            <a:off x="13716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Close File</a:t>
            </a:r>
            <a:endParaRPr lang="en-US" dirty="0"/>
          </a:p>
        </p:txBody>
      </p:sp>
      <p:sp>
        <p:nvSpPr>
          <p:cNvPr id="52" name="Rectangle 51">
            <a:hlinkClick r:id="rId9" action="ppaction://hlinksldjump"/>
          </p:cNvPr>
          <p:cNvSpPr/>
          <p:nvPr/>
        </p:nvSpPr>
        <p:spPr>
          <a:xfrm>
            <a:off x="5943600" y="73152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Return to Open File Box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7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3" name="Rectangle 22">
              <a:hlinkClick r:id="rId2" action="ppaction://hlinksldjump"/>
            </p:cNvPr>
            <p:cNvSpPr/>
            <p:nvPr/>
          </p:nvSpPr>
          <p:spPr>
            <a:xfrm>
              <a:off x="7467600" y="228600"/>
              <a:ext cx="1143000" cy="304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3" name="Group 2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6" name="Rectangle 25">
              <a:hlinkClick r:id="rId3" action="ppaction://hlinksldjump"/>
            </p:cNvPr>
            <p:cNvSpPr/>
            <p:nvPr/>
          </p:nvSpPr>
          <p:spPr>
            <a:xfrm>
              <a:off x="8686800" y="228600"/>
              <a:ext cx="1143000" cy="304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4" name="Group 39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24" name="Rectangle 23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5" name="Rectangle 24">
              <a:hlinkClick r:id="rId4" action="ppaction://hlinksldjump"/>
            </p:cNvPr>
            <p:cNvSpPr/>
            <p:nvPr/>
          </p:nvSpPr>
          <p:spPr>
            <a:xfrm>
              <a:off x="6248400" y="228600"/>
              <a:ext cx="1143000" cy="304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5" name="Group 41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34" name="Rectangle 33">
              <a:hlinkClick r:id="rId5" action="ppaction://hlinksldjump"/>
            </p:cNvPr>
            <p:cNvSpPr/>
            <p:nvPr/>
          </p:nvSpPr>
          <p:spPr>
            <a:xfrm>
              <a:off x="5029200" y="228600"/>
              <a:ext cx="1143000" cy="304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9" name="Rectangle 38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41" name="Rectangle 40"/>
          <p:cNvSpPr/>
          <p:nvPr/>
        </p:nvSpPr>
        <p:spPr>
          <a:xfrm>
            <a:off x="228600" y="533400"/>
            <a:ext cx="9372600" cy="64008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tx2">
                    <a:lumMod val="40000"/>
                    <a:lumOff val="60000"/>
                  </a:schemeClr>
                </a:solidFill>
              </a:ln>
              <a:solidFill>
                <a:schemeClr val="tx2">
                  <a:lumMod val="40000"/>
                  <a:lumOff val="60000"/>
                </a:schemeClr>
              </a:solidFill>
            </a:endParaRPr>
          </a:p>
        </p:txBody>
      </p:sp>
      <p:grpSp>
        <p:nvGrpSpPr>
          <p:cNvPr id="6" name="Group 43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35" name="Rectangle 34">
              <a:hlinkClick r:id="rId6" action="ppaction://hlinksldjump"/>
            </p:cNvPr>
            <p:cNvSpPr/>
            <p:nvPr/>
          </p:nvSpPr>
          <p:spPr>
            <a:xfrm>
              <a:off x="3810000" y="228600"/>
              <a:ext cx="1143000" cy="304800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accent4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3" name="Rectangle 42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accent4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51" name="Rectangle 50">
            <a:hlinkClick r:id="rId7" action="ppaction://hlinksldjump"/>
          </p:cNvPr>
          <p:cNvSpPr/>
          <p:nvPr/>
        </p:nvSpPr>
        <p:spPr>
          <a:xfrm>
            <a:off x="13716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Close File</a:t>
            </a:r>
            <a:endParaRPr lang="en-US" dirty="0"/>
          </a:p>
        </p:txBody>
      </p:sp>
      <p:sp>
        <p:nvSpPr>
          <p:cNvPr id="52" name="Rectangle 51">
            <a:hlinkClick r:id="rId8" action="ppaction://hlinksldjump"/>
          </p:cNvPr>
          <p:cNvSpPr/>
          <p:nvPr/>
        </p:nvSpPr>
        <p:spPr>
          <a:xfrm>
            <a:off x="5943600" y="73152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Return to Open File Box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6" name="Rectangle 25">
              <a:hlinkClick r:id="rId2" action="ppaction://hlinksldjump"/>
            </p:cNvPr>
            <p:cNvSpPr/>
            <p:nvPr/>
          </p:nvSpPr>
          <p:spPr>
            <a:xfrm>
              <a:off x="8686800" y="228600"/>
              <a:ext cx="1143000" cy="304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2" name="Group 27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3" name="Rectangle 22">
              <a:hlinkClick r:id="rId3" action="ppaction://hlinksldjump"/>
            </p:cNvPr>
            <p:cNvSpPr/>
            <p:nvPr/>
          </p:nvSpPr>
          <p:spPr>
            <a:xfrm>
              <a:off x="7467600" y="228600"/>
              <a:ext cx="1143000" cy="304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41" name="Rectangle 40"/>
          <p:cNvSpPr/>
          <p:nvPr/>
        </p:nvSpPr>
        <p:spPr>
          <a:xfrm>
            <a:off x="228600" y="533400"/>
            <a:ext cx="9372600" cy="64008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tx2">
                    <a:lumMod val="40000"/>
                    <a:lumOff val="60000"/>
                  </a:schemeClr>
                </a:solidFill>
              </a:ln>
              <a:solidFill>
                <a:schemeClr val="tx2">
                  <a:lumMod val="40000"/>
                  <a:lumOff val="60000"/>
                </a:schemeClr>
              </a:solidFill>
            </a:endParaRPr>
          </a:p>
        </p:txBody>
      </p:sp>
      <p:grpSp>
        <p:nvGrpSpPr>
          <p:cNvPr id="4" name="Group 39"/>
          <p:cNvGrpSpPr/>
          <p:nvPr/>
        </p:nvGrpSpPr>
        <p:grpSpPr>
          <a:xfrm>
            <a:off x="228600" y="228600"/>
            <a:ext cx="9372600" cy="6705600"/>
            <a:chOff x="228600" y="228600"/>
            <a:chExt cx="9372600" cy="6705600"/>
          </a:xfrm>
        </p:grpSpPr>
        <p:sp>
          <p:nvSpPr>
            <p:cNvPr id="24" name="Rectangle 23"/>
            <p:cNvSpPr/>
            <p:nvPr/>
          </p:nvSpPr>
          <p:spPr>
            <a:xfrm>
              <a:off x="228600" y="533400"/>
              <a:ext cx="9372600" cy="6400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5" name="Rectangle 24">
              <a:hlinkClick r:id="rId4" action="ppaction://hlinksldjump"/>
            </p:cNvPr>
            <p:cNvSpPr/>
            <p:nvPr/>
          </p:nvSpPr>
          <p:spPr>
            <a:xfrm>
              <a:off x="6248400" y="228600"/>
              <a:ext cx="1143000" cy="304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5" name="Group 41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34" name="Rectangle 33">
              <a:hlinkClick r:id="rId5" action="ppaction://hlinksldjump"/>
            </p:cNvPr>
            <p:cNvSpPr/>
            <p:nvPr/>
          </p:nvSpPr>
          <p:spPr>
            <a:xfrm>
              <a:off x="5029200" y="228600"/>
              <a:ext cx="1143000" cy="304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39" name="Rectangle 3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accent5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51" name="Rectangle 50">
            <a:hlinkClick r:id="rId6" action="ppaction://hlinksldjump"/>
          </p:cNvPr>
          <p:cNvSpPr/>
          <p:nvPr/>
        </p:nvSpPr>
        <p:spPr>
          <a:xfrm>
            <a:off x="13716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Close File</a:t>
            </a:r>
            <a:endParaRPr lang="en-US" dirty="0"/>
          </a:p>
        </p:txBody>
      </p:sp>
      <p:sp>
        <p:nvSpPr>
          <p:cNvPr id="52" name="Rectangle 51">
            <a:hlinkClick r:id="rId7" action="ppaction://hlinksldjump"/>
          </p:cNvPr>
          <p:cNvSpPr/>
          <p:nvPr/>
        </p:nvSpPr>
        <p:spPr>
          <a:xfrm>
            <a:off x="5943600" y="73152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Return to Open File Box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6" name="Rectangle 25">
              <a:hlinkClick r:id="rId2" action="ppaction://hlinksldjump"/>
            </p:cNvPr>
            <p:cNvSpPr/>
            <p:nvPr/>
          </p:nvSpPr>
          <p:spPr>
            <a:xfrm>
              <a:off x="8686800" y="228600"/>
              <a:ext cx="1143000" cy="304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grpSp>
        <p:nvGrpSpPr>
          <p:cNvPr id="3" name="Group 27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3" name="Rectangle 22">
              <a:hlinkClick r:id="rId3" action="ppaction://hlinksldjump"/>
            </p:cNvPr>
            <p:cNvSpPr/>
            <p:nvPr/>
          </p:nvSpPr>
          <p:spPr>
            <a:xfrm>
              <a:off x="7467600" y="228600"/>
              <a:ext cx="1143000" cy="304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41" name="Rectangle 40"/>
          <p:cNvSpPr/>
          <p:nvPr/>
        </p:nvSpPr>
        <p:spPr>
          <a:xfrm>
            <a:off x="228600" y="533400"/>
            <a:ext cx="9372600" cy="640080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chemeClr val="tx2">
                    <a:lumMod val="40000"/>
                    <a:lumOff val="60000"/>
                  </a:schemeClr>
                </a:solidFill>
              </a:ln>
              <a:solidFill>
                <a:schemeClr val="tx2">
                  <a:lumMod val="40000"/>
                  <a:lumOff val="60000"/>
                </a:schemeClr>
              </a:solidFill>
            </a:endParaRPr>
          </a:p>
        </p:txBody>
      </p:sp>
      <p:grpSp>
        <p:nvGrpSpPr>
          <p:cNvPr id="4" name="Group 39"/>
          <p:cNvGrpSpPr/>
          <p:nvPr/>
        </p:nvGrpSpPr>
        <p:grpSpPr>
          <a:xfrm>
            <a:off x="0" y="228600"/>
            <a:ext cx="10058400" cy="6705600"/>
            <a:chOff x="0" y="228600"/>
            <a:chExt cx="10058400" cy="6705600"/>
          </a:xfrm>
        </p:grpSpPr>
        <p:sp>
          <p:nvSpPr>
            <p:cNvPr id="24" name="Rectangle 23"/>
            <p:cNvSpPr/>
            <p:nvPr/>
          </p:nvSpPr>
          <p:spPr>
            <a:xfrm>
              <a:off x="0" y="533400"/>
              <a:ext cx="10058400" cy="6400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5" name="Rectangle 24">
              <a:hlinkClick r:id="rId4" action="ppaction://hlinksldjump"/>
            </p:cNvPr>
            <p:cNvSpPr/>
            <p:nvPr/>
          </p:nvSpPr>
          <p:spPr>
            <a:xfrm>
              <a:off x="6248400" y="228600"/>
              <a:ext cx="1143000" cy="3048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n>
                  <a:solidFill>
                    <a:schemeClr val="tx2">
                      <a:lumMod val="40000"/>
                      <a:lumOff val="60000"/>
                    </a:schemeClr>
                  </a:solidFill>
                </a:ln>
                <a:solidFill>
                  <a:schemeClr val="tx2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51" name="Rectangle 50">
            <a:hlinkClick r:id="rId5" action="ppaction://hlinksldjump"/>
          </p:cNvPr>
          <p:cNvSpPr/>
          <p:nvPr/>
        </p:nvSpPr>
        <p:spPr>
          <a:xfrm>
            <a:off x="1371600" y="72390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Close File</a:t>
            </a:r>
            <a:endParaRPr lang="en-US" dirty="0"/>
          </a:p>
        </p:txBody>
      </p:sp>
      <p:sp>
        <p:nvSpPr>
          <p:cNvPr id="52" name="Rectangle 51">
            <a:hlinkClick r:id="rId6" action="ppaction://hlinksldjump"/>
          </p:cNvPr>
          <p:cNvSpPr/>
          <p:nvPr/>
        </p:nvSpPr>
        <p:spPr>
          <a:xfrm>
            <a:off x="5943600" y="7315200"/>
            <a:ext cx="27432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Return to Open File Box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</TotalTime>
  <Words>83</Words>
  <Application>Microsoft Office PowerPoint</Application>
  <PresentationFormat>Custom</PresentationFormat>
  <Paragraphs>22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</vt:vector>
  </TitlesOfParts>
  <Company>VGSD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ccunningham</dc:creator>
  <cp:lastModifiedBy> </cp:lastModifiedBy>
  <cp:revision>26</cp:revision>
  <dcterms:created xsi:type="dcterms:W3CDTF">2010-11-03T09:50:57Z</dcterms:created>
  <dcterms:modified xsi:type="dcterms:W3CDTF">2010-11-18T19:50:50Z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utoReflect">
    <vt:bool>false</vt:bool>
  </property>
  <property fmtid="{D5CDD505-2E9C-101B-9397-08002B2CF9AE}" pid="3" name="KeepGraph">
    <vt:bool>false</vt:bool>
  </property>
  <property fmtid="{D5CDD505-2E9C-101B-9397-08002B2CF9AE}" pid="4" name="ShowTimer">
    <vt:bool>true</vt:bool>
  </property>
  <property fmtid="{D5CDD505-2E9C-101B-9397-08002B2CF9AE}" pid="5" name="ShowPercent">
    <vt:bool>true</vt:bool>
  </property>
</Properties>
</file>

<file path=docProps/thumbnail.jpeg>
</file>